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2016/3/3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71" y="513504"/>
            <a:ext cx="8892480" cy="610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5168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LLS</dc:creator>
  <cp:lastModifiedBy>LLS</cp:lastModifiedBy>
  <cp:revision>1</cp:revision>
  <dcterms:created xsi:type="dcterms:W3CDTF">2016-03-03T02:38:37Z</dcterms:created>
  <dcterms:modified xsi:type="dcterms:W3CDTF">2016-03-03T02:39:30Z</dcterms:modified>
</cp:coreProperties>
</file>